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3399"/>
    <a:srgbClr val="9900CC"/>
    <a:srgbClr val="99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02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304800"/>
            <a:ext cx="8610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lundi</a:t>
            </a:r>
            <a:r>
              <a:rPr lang="en-US" sz="3600" dirty="0" smtClean="0">
                <a:latin typeface="Kristen ITC" pitchFamily="66" charset="0"/>
              </a:rPr>
              <a:t>, le 23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identifier les aliments; parler de la préparation des plats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09800"/>
            <a:ext cx="88392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  <a:endParaRPr lang="en-US" sz="4800" b="1" u="sng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7200" y="3200400"/>
            <a:ext cx="4648200" cy="1077218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Activité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13, à la </a:t>
            </a:r>
            <a:r>
              <a:rPr lang="en-US" sz="3200" smtClean="0">
                <a:solidFill>
                  <a:srgbClr val="002060"/>
                </a:solidFill>
                <a:latin typeface="Kristen ITC" pitchFamily="66" charset="0"/>
              </a:rPr>
              <a:t>page 183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041"/>
            <a:ext cx="4724400" cy="42519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895600" y="40386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’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304800"/>
            <a:ext cx="8610600" cy="1200329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Maintenant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écrivez</a:t>
            </a:r>
            <a:r>
              <a:rPr lang="en-US" sz="3600" dirty="0" smtClean="0">
                <a:latin typeface="Kristen ITC" pitchFamily="66" charset="0"/>
              </a:rPr>
              <a:t> 4  </a:t>
            </a:r>
            <a:r>
              <a:rPr lang="en-US" sz="3600" dirty="0" err="1" smtClean="0">
                <a:latin typeface="Kristen ITC" pitchFamily="66" charset="0"/>
              </a:rPr>
              <a:t>prédictions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sur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l’avenir</a:t>
            </a:r>
            <a:r>
              <a:rPr lang="en-US" sz="3600" dirty="0" smtClean="0">
                <a:latin typeface="Kristen ITC" pitchFamily="66" charset="0"/>
              </a:rPr>
              <a:t> (the future) de </a:t>
            </a:r>
            <a:r>
              <a:rPr lang="en-US" sz="3600" dirty="0" err="1" smtClean="0">
                <a:latin typeface="Kristen ITC" pitchFamily="66" charset="0"/>
              </a:rPr>
              <a:t>vos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amis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0800" y="1595021"/>
            <a:ext cx="6324600" cy="4955203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Ex</a:t>
            </a:r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:  </a:t>
            </a:r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T</a:t>
            </a:r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u seras </a:t>
            </a:r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…</a:t>
            </a:r>
            <a:endParaRPr lang="fr-FR" sz="4800" b="1" smtClean="0">
              <a:solidFill>
                <a:srgbClr val="FFFF99"/>
              </a:solidFill>
              <a:latin typeface="Kristen ITC" pitchFamily="66" charset="0"/>
            </a:endParaRPr>
          </a:p>
          <a:p>
            <a:pPr algn="ctr"/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Tu auras </a:t>
            </a:r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..</a:t>
            </a:r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.</a:t>
            </a:r>
            <a:endParaRPr lang="fr-FR" sz="4800" b="1" smtClean="0">
              <a:solidFill>
                <a:srgbClr val="FFFF99"/>
              </a:solidFill>
              <a:latin typeface="Kristen ITC" pitchFamily="66" charset="0"/>
            </a:endParaRPr>
          </a:p>
          <a:p>
            <a:pPr algn="ctr"/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Tu </a:t>
            </a:r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habiteras…</a:t>
            </a:r>
            <a:endParaRPr lang="fr-FR" sz="4800" b="1" smtClean="0">
              <a:solidFill>
                <a:srgbClr val="FFFF99"/>
              </a:solidFill>
              <a:latin typeface="Kristen ITC" pitchFamily="66" charset="0"/>
            </a:endParaRPr>
          </a:p>
          <a:p>
            <a:pPr algn="ctr"/>
            <a:endParaRPr lang="fr-FR" sz="2800" b="1" smtClean="0">
              <a:solidFill>
                <a:srgbClr val="FFFF99"/>
              </a:solidFill>
              <a:latin typeface="Kristen ITC" pitchFamily="66" charset="0"/>
            </a:endParaRPr>
          </a:p>
          <a:p>
            <a:pPr algn="ctr"/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Etc.</a:t>
            </a:r>
            <a:endParaRPr lang="fr-FR" sz="4800" b="1" smtClean="0">
              <a:solidFill>
                <a:srgbClr val="FFFF99"/>
              </a:solidFill>
              <a:latin typeface="Kristen ITC" pitchFamily="66" charset="0"/>
            </a:endParaRPr>
          </a:p>
          <a:p>
            <a:pPr algn="ctr"/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Vous devez utilisez 4 verbes </a:t>
            </a:r>
            <a:r>
              <a:rPr lang="fr-FR" sz="4800" b="1" smtClean="0">
                <a:solidFill>
                  <a:srgbClr val="FFFF99"/>
                </a:solidFill>
                <a:latin typeface="Kristen ITC" pitchFamily="66" charset="0"/>
              </a:rPr>
              <a:t>differents!</a:t>
            </a:r>
            <a:endParaRPr lang="fr-FR" sz="4800" b="1" smtClean="0">
              <a:solidFill>
                <a:srgbClr val="FFFF99"/>
              </a:solidFill>
              <a:latin typeface="Kristen ITC" pitchFamily="66" charset="0"/>
            </a:endParaRPr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114799"/>
            <a:ext cx="3048001" cy="2743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64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45</cp:revision>
  <dcterms:created xsi:type="dcterms:W3CDTF">2011-04-18T10:52:18Z</dcterms:created>
  <dcterms:modified xsi:type="dcterms:W3CDTF">2011-05-23T13:49:22Z</dcterms:modified>
</cp:coreProperties>
</file>